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correct room and surname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11a223d6c96981c6042a832770bbec53745c4f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// Use POM helpers: fill inputs and submit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expect(lp.fandbForm).toContainText(ROOM);                               // 0440      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expect(lp.fandbForm).toContainText(CORRECT_LOGIN);                      // Dafoe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expect(lp.hotelName).toContainText(DEMOHUB);                            // "Hotel Demo Hub"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1548ee3fdddffb7a1b1e30dde6b533cf5b67d5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incorrect surname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145ea66ca64cfe6a05501d6928b1175f60a4fa7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INCORRECT_LOGIN);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54ae5bd1ebde417428848de6bd37cf9941a16b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10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empty fields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1666ef021930ab90d50fb54a9e09a26dd2c07d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loginPage.loginButton.click();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expect(page).toHaveURL(url); // Assert that URL remains unchanged if fields are empty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expect(loginPage.notyfAnnouncer).toBeVisible(); 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expect(loginPage.notyfAnnouncer).toContainText(/intro/i); // Assert error message: missing input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6b28f75210ac9a1c25f733ac68147fc747209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11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empty fields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17f1b3f74e2de978ea11589685a400bf849ab90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loginPage.loginButton.click();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expect(loginPage.notyfAnnouncer).toContainText(/intro/i); // Assert error message: missing input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89018772beabb076c8c64c33c80a04127c6508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12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special characters in room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190ebf6e200a079314930342e4035fa064d0e6f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lp.fillRoom("@#!");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lp.submitLogin("@#!",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b7ce294acef0cfcf7a498cb8fa1ad5dd3b1e3b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13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special characters in room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1c0d7621344de92dbb75b9822bb848067e319f5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loginPage.loginWithFandbInputs("@#!",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ed982babdfb2a95b246b32365f4554efb7b6b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14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special characters in surname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1f5e52b3b85f07d7f9788f6df41d06ac752c64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lp.fillName("D@foe");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f8d053b7ee8b5fa9fcad15fc9d33f0102742bb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15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special characters in surname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07ca814a208b7c1e085b471c7c187d7e2db35b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"D@foe");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0b44b512f5994440afb7e4f1db7db99187e222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16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room number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310197005dce40e34cde4326e69490bbf62c93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lp.fillRoom("0".repeat(50));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lp.submitLogin("0".repeat(50),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 // Assert that URL remains unchanged for very long room number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 // Assert error message is visible for very long room number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 // Assert error message: no reservation for very long room number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368236516bcffb5236df638d93a6f9261a369d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17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room number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3ff84d89e0ce59c3e5f0d5f2d992147e3fe81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loginPage.loginWithFandbInputs("0".repeat(50),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42e94586d8ea763d1c561b18aa5c0980730ee2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18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room number (A) [POM]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535055ad4470de67e7ceeb1743a4fac8dbcafa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lp.fillRoom("0".repeat(50));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lp.submitLogin("0".repeat(50),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6d1614b9293c073e70a262827f54e16582a64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19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correct room and surname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253788ebb0eb3108a6b8397488a205c1658473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expect(page).not.toHaveURL(url); // Assert that URL changes after successful login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expect(loginPage.fandbForm).toContainText(ROOM);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expect(loginPage.fandbForm).toContainText(CORRECT_LOGIN);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expect(loginPage.hotelName).toContainText(DEMOHUB);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25b8fa830881a44df6d083bb9bd85582b48a1d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</a:t>
            </a:r>
            <a:endParaRPr lang="en-US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room number (B) [POM]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774ad2fab67b3320f5516083c9b3ca59a0a57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loginPage.loginWithFandbInputs("0".repeat(50),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8e8c7ee90fae1d072f810ae88d7c3afb450f3b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20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surname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99a4ff1536cee77284e53a16c79d01e502a489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longName = (CORRECT_LOGIN4).repeat(100);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lp.fillName(longName);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 // Assert that URL remains unchanged for very long surname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 // Assert error message is visible for very long surname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 // Assert error message: no reservation for very long surname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a91d8ca9e7d10c7841ba219365c0679527f5e6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21</a:t>
            </a:r>
            <a:endParaRPr lang="en-US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surname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c18e34aebd416ce91f1a6ab745fce5ccf11c2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veryLong = (CORRECT_LOGIN4).repeat(1000);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veryLong);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expect(loginPage.notyfAnnouncer).toBeVisible();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ccc405d63ee3e6012b11294f0045033337a027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22</a:t>
            </a:r>
            <a:endParaRPr lang="en-US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surname (A) [POM]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d5db75d963d076a620908f55b3fcb2196ca80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longName = (CORRECT_LOGIN4).repeat(100);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lp.fillName(longName);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d6df96a4184e073f488ca13b3c6d50c5e49c64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23</a:t>
            </a:r>
            <a:endParaRPr lang="en-US"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very long surname (B) [POM]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2de71829f4a6a6eec4586b30d65d9f517e23edf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longName = (CORRECT_LOGIN4).repeat(1000);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longName);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expect(loginPage.notyfAnnouncer).toBeVisible();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2f0693a438148549e41d69b53dbea716416ff98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24</a:t>
            </a:r>
            <a:endParaRPr lang="en-US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whitespace in room and surname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00d85dd710b53323f58044c63f8e5236e08f59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lp.fillRoom(` ${ROOM} `);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lp.fillName(` ${CORRECT_LOGIN4} `);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lp.submitLogin(` ${ROOM} `,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 // Assert error message: no reservation for room and surname with whitespace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2309cbfbacde82d1a5e594c7c83d7b54a10f18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25</a:t>
            </a:r>
            <a:endParaRPr lang="en-US" sz="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for whitespace in room and surname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27a4cec44ca0104790b9a7d974bde8782ad779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loginPage.loginWithFandbInputs(` ${ROOM} `, ` ${CORRECT_LOGIN4} `);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2ea11a802ed6d165655b36618cf0addf58e97f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26</a:t>
            </a:r>
            <a:endParaRPr lang="en-US" sz="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when only room is filled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32e1afaec1e93a81f323c654feee32c4636207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expect(lp.notyfAnnouncer).toBeVisible(); // Assert error message: missing surname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476795744d2cea9aa3a35d801f71b1903d83d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27</a:t>
            </a:r>
            <a:endParaRPr lang="en-US" sz="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when only room is filled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698a26abec6753685687848d6d113f84884065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"");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expect(loginPage.notyfAnnouncer).toContainText(/intro/i); // Assert error message: missing surname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6f3c7405d34ea83d2d89f0bc9ec98ddc969c2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28</a:t>
            </a:r>
            <a:endParaRPr lang="en-US" sz="9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when only surname is filled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844d98abb8cada9bde5703d5e5d06f3a5afa9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lp.submitLogin(undefined,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 // Assert that URL remains unchanged if only surname is filled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8dbdc24e8c71b217ebfe219f32c6acd452fa73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29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and open chat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28be768efd645ead23590adf60c122a0f0494d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// Wait for login to take effect and assert logged-in state via POM helper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lp.assertLoggedIn(ROOM, CORRECT_LOGIN, 15000);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// Open chat using page-object helper that returns a ChatPage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chatPage = await lp.openChat(context);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chatPage.assertAgentName("Alex Hub OS");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3040a5f33ecb29afc0eefda97a3f3bb8bf233a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</a:t>
            </a:r>
            <a:endParaRPr lang="en-US" sz="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show error when only surname is filled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9f8c8c00143cebbae52bf3e1654c8f3d9ae22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loginPage.loginWithFandbInputs("",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expect(loginPage.notyfAnnouncer).toBeVisible(); // Assert error message: missing room number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expect(loginPage.notyfAnnouncer).toContainText(/intro/i); // Assert error message: missing room number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a0387e8da2aaa9b4989dcbfd21a9b2fabf69d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30</a:t>
            </a:r>
            <a:endParaRPr lang="en-US" sz="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extra trailing zero in room number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a9dee7456c54ce0fb83e6a6d5440969375224a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 + "0");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 + "0",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 // Assert error message: no reservation for room with extra trailing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expect(lp.notyfAnnouncer).toContainText(CORRECT_LOGIN4); // Assert error message: no reservation for room with extra trailing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expect(lp.notyfAnnouncer).toContainText(ROOM + "0"); // Assert error message: no reservation for room with extra trailing zero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c42cb22e8525ec07ac61e1688d190b4775ccb7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31</a:t>
            </a:r>
            <a:endParaRPr lang="en-US" sz="9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extra trailing zero in room number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cb4446625cff6653b606fc98eb983c3ae0dd96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 + "0",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 // Assert that URL remains unchanged for room with extra trailing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 // Assert error message: no reservation for room with extra trailing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expect(loginPage.notyfAnnouncer).toContainText(CORRECT_LOGIN4); // Assert error message: no reservation for room with extra trailing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expect(loginPage.notyfAnnouncer).toContainText(ROOM + "0"); // Assert error message: no reservation for room with extra trailing zero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ce83c6559b918c4c22736b8653bbed5a9d161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32</a:t>
            </a:r>
            <a:endParaRPr lang="en-US" sz="9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double leading zero in room number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da999d188b77d2a3342f0b23ec1e321d1f0535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lp.fillRoom(WRONG_ROOM);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lp.submitLogin(WRONG_ROOM,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 // Assert that URL remains unchanged for room with double leading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 // Assert error message: no reservation for room with double leading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expect(lp.notyfAnnouncer).toContainText(CORRECT_LOGIN4); // Assert error message: no reservation for room with double leading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expect(lp.notyfAnnouncer).toContainText(WRONG_ROOM); // Assert error message: no reservation for room with double leading zero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3ee502ca2e194ab46992b01652e6afbcc4c1d28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33</a:t>
            </a:r>
            <a:endParaRPr lang="en-US" sz="9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double leading zero in room number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3f6f28024c8eaef607df7b5d4e98cc0284bb72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loginPage.loginWithFandbInputs(WRONG_ROOM,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 // Assert that URL remains unchanged for room with double leading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 // Assert error message: no reservation for room with double leading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expect(loginPage.notyfAnnouncer).toContainText(CORRECT_LOGIN4); // Assert error message: no reservation for room with double leading zero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expect(loginPage.notyfAnnouncer).toContainText(WRONG_ROOM); // Assert error message: no reservation for room with double leading zero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2dab837f879f401572a36eae540f0e1403c46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34</a:t>
            </a:r>
            <a:endParaRPr lang="en-US" sz="9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(not) allow login with partial name for room 440 (security proof)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4a3447e9770cffe1d002d9b27fa8ba7ccd61bd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Security proof: This test currently passes due to a vulnerability. If it fails in the future, the vulnerability has been fixed (expected behavior).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lp.submitLogin(ROOM2,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expect(lp.fandbForm).toContainText(ROOM2);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expect(lp.fandbForm).toContainText(CORRECT_LOGIN4);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57a8e07d60060bc44e925b1c88dce15921800a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35</a:t>
            </a:r>
            <a:endParaRPr lang="en-US" sz="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(not) allow login with partial name for room 0440 (security proof)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5d2fe422d410b059700699a424ba502761faf8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Security proof: This test currently passes due to a vulnerability. If it fails in the future, the vulnerability has been fixed (expected behavior).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loginPage.loginWithRoomAndName(ROOM, CORRECT_LOGIN3);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expect(loginPage.fandbForm).toContainText(ROOM);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expect(loginPage.fandbForm).toContainText(CORRECT_LOGIN4);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5eff55d1dcca401d3523ee1db0de8222474b67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36</a:t>
            </a:r>
            <a:endParaRPr lang="en-US" sz="9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full name Willem Dafoe (0440)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641db36f0edecbe91cdec10e8c5edaa08b3b96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lp.submitLogin(ROOM,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// Recheck that login is successful and the correct room, name, and hotel are displayed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expect(lp.fandbForm).toContainText(ROOM);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expect(lp.fandbForm).toContainText(CORRECT_LOGIN4);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expect(lp.hotelName).toContainText(DEMOHUB);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693392a4b436fcb3d21258472bf72f945444a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37</a:t>
            </a:r>
            <a:endParaRPr lang="en-US" sz="9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full name Willem Dafoe (0440)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6ec96b153bc47f50450b45864a4bbbf78bc3f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loginPage.loginWithFandbInputs(ROOM,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expect(page).not.toHaveURL(url);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// Recheck that login is successful and the correct room, name, and hotel are displayed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expect(loginPage.fandbForm).toContainText(ROOM);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expect(loginPage.fandbForm).toContainText(CORRECT_LOGIN4);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expect(loginPage.hotelName).toContainText(DEMOHUB);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7d1e8b7e938571c097dfb8b63be83e4b8fafb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38</a:t>
            </a:r>
            <a:endParaRPr lang="en-US" sz="9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full name Willem Dafoe (440)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8efc57c63af74ef599e3fe7d4613f5077335d6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lp.fillRoom(ROOM2);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lp.fillName(CORRECT_LOGIN4);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lp.submitLogin(ROOM2,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lp.assertLoggedIn(ROOM2, CORRECT_LOGIN4, 15000);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9ba0f2df9362aa71f20eddfd2047538dd4942b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39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and open chat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43519926249ee902d3d778961276094a589c1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loginPage.loginWithFandbInputs(ROOM, CORRECT_LOGIN,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loginPage.assertLoggedIn(ROOM, CORRECT_LOGIN, 15000);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const [chatPage] = await Promise.all([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context.waitForEvent("page"),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    // For simplicity, we are testing with Spanish for now...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page.locator("div.gradient h2.title", { hasText: "Hablamos?" }).click()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]);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chatPage.waitForLoadState("domcontentloaded");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expect(chatPage.locator("h3._9vd5._9scb._9scr")).toContainText("Alex Hub OS");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529e131dd686e4c0ce8e552c21980a0bf5738f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4</a:t>
            </a:r>
            <a:endParaRPr lang="en-US" sz="9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full name Willem Dafoe (440)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a43cc5f37a00f433d2ce976ae404e9b6816f58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loginPage.loginWithFandbInputs(ROOM2, CORRECT_LOGIN4,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await loginPage.assertLoggedIn(ROOM2, CORRECT_LOGIN4, 15000);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c96380be6d47839e4f62a0ff002e8e746691a4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40</a:t>
            </a:r>
            <a:endParaRPr lang="en-US" sz="9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full name Willem Dafoe (0440)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4c9a6345eb54a9d904c96429f0e63846dc8e108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loginPage.loginWithRoomAndName(ROOM,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// Recheck that login is successful and the correct room, name, and hotel are displayed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expect(loginPage.fandbForm).toContainText(ROOM);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expect(loginPage.fandbForm).toContainText(CORRECT_LOGIN4);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expect(loginPage.hotelName).toContainText(DEMOHUB);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4eed976daffed87e602c919a51995ff48cb5ee6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41</a:t>
            </a:r>
            <a:endParaRPr lang="en-US" sz="9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full name Willem Dafoe (440)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51495c8874d4c43385acd1367f68858f198856e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loginPage.loginWithRoomAndName(ROOM2, CORRECT_LOGIN4);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expect(page).not.toHaveURL(url);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// Recheck that login is successful and the correct room, name, and hotel are displayed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loginPage.assertLoggedIn(ROOM2, CORRECT_LOGIN4, 15000);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518554c39bb6cee0a1eab0ce696721877d031a0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42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room number without leading zero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5920cb2d03b99d99e10abed49ded3e7cc7166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lp.submitLogin(ROOM2,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expect(page).not.toHaveURL(url);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lp.assertLoggedIn(ROOM2, CORRECT_LOGIN, 15000);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66d5b4aa555c91cb6376dd4f24402244d585e6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5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login with room number without leading zero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8425b52a5da6e771b2ed32bc9787cbd5a786e9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loginPage.loginWithFandbInputs(ROOM2, CORRECT_LOGIN, true);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loginPage.assertLoggedIn(ROOM2, CORRECT_LOGIN, 15000);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8d1e8c3501e3784be9fbf5c54a8acf0a32c4d7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6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incorrect room number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a7408a4dec29f0e6506b67cdc0d1c9abfb263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lp.fillRoom(WRONG_ROOM2);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lp.submitLogin(WRONG_ROOM2,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b739cd26d50f40b452ff854b8787183f362eab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7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incorrect room number (B)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d0c683812ef9bdbe9247ac14f424b16b38cd8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loginPage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loginPage.loginWithFandbInputs(WRONG_ROOM2, CORRECT_LOGIN);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expect(loginPage.notyfAnnouncer).toContainText(/no.*res.*:/i);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expect(page).toHaveURL(url);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0d4e2974b25a293d7cafe5c66ea24d18985c18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8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228600"/>
            <a:ext cx="429036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HubOS QA Engineer Homework XGA</a:t>
            </a:r>
            <a:endParaRPr lang="en-US" sz="1400" dirty="0"/>
          </a:p>
        </p:txBody>
      </p:sp>
      <p:sp>
        <p:nvSpPr>
          <p:cNvPr id="3" name="Object2"/>
          <p:cNvSpPr/>
          <p:nvPr/>
        </p:nvSpPr>
        <p:spPr>
          <a:xfrm>
            <a:off x="4400093" y="283464"/>
            <a:ext cx="190926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1000" dirty="0">
                <a:solidFill>
                  <a:srgbClr val="000000"/>
                </a:solidFill>
              </a:rPr>
              <a:t>22 dic 2025</a:t>
            </a:r>
            <a:endParaRPr lang="en-US" sz="1000" dirty="0"/>
          </a:p>
        </p:txBody>
      </p:sp>
      <p:sp>
        <p:nvSpPr>
          <p:cNvPr id="4" name="Object3"/>
          <p:cNvSpPr/>
          <p:nvPr/>
        </p:nvSpPr>
        <p:spPr>
          <a:xfrm>
            <a:off x="0" y="685800"/>
            <a:ext cx="6309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should not login with incorrect surname (A)</a:t>
            </a:r>
            <a:endParaRPr lang="en-US" sz="1400" dirty="0"/>
          </a:p>
        </p:txBody>
      </p:sp>
      <p:pic>
        <p:nvPicPr>
          <p:cNvPr id="5" name="Object 4" descr="C:\Users\xavie\Downloads\VisualStudioProjects\HubOS_XGA\tmp_artifact\data\0e80cd1855dc77c163c5e932caf52a0bfdf1075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143000"/>
            <a:ext cx="3657600" cy="91440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411480" y="1143000"/>
            <a:ext cx="58521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lp = new LoginPage(page);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lp.fillRoom(ROOM);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lp.fillName(INCORRECT_LOGIN2);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lp.submitLogin(ROOM, false);</a:t>
            </a:r>
            <a:endParaRPr lang="en-US" sz="700" dirty="0"/>
          </a:p>
          <a:p>
            <a:r>
              <a:rPr lang="en-US" sz="7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await expect(lp.notyfAnnouncer).toContainText(/no.*res.*:/i);</a:t>
            </a:r>
            <a:endParaRPr lang="en-US" sz="700" dirty="0"/>
          </a:p>
        </p:txBody>
      </p:sp>
      <p:pic>
        <p:nvPicPr>
          <p:cNvPr id="7" name="Object 6" descr="C:\Users\xavie\Downloads\VisualStudioProjects\HubOS_XGA\tmp_artifact\data\11102d3fa5efee2c0778cc7b6a9fc081861ddc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377440"/>
            <a:ext cx="3657600" cy="914400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63093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HubOS</a:t>
            </a:r>
            <a:endParaRPr lang="en-US" sz="1000" dirty="0"/>
          </a:p>
        </p:txBody>
      </p:sp>
      <p:sp>
        <p:nvSpPr>
          <p:cNvPr id="9" name="Object8"/>
          <p:cNvSpPr/>
          <p:nvPr/>
        </p:nvSpPr>
        <p:spPr>
          <a:xfrm>
            <a:off x="8046720" y="640080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900" dirty="0">
                <a:solidFill>
                  <a:srgbClr val="000000"/>
                </a:solidFill>
              </a:rPr>
              <a:t>Page 9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HubOS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Cases Summary</dc:title>
  <dc:subject>PptxGenJS Presentation</dc:subject>
  <dc:creator>HubOS QA Assistant</dc:creator>
  <cp:lastModifiedBy>HubOS QA Assistant</cp:lastModifiedBy>
  <cp:revision>1</cp:revision>
  <dcterms:created xsi:type="dcterms:W3CDTF">2025-12-22T11:02:24Z</dcterms:created>
  <dcterms:modified xsi:type="dcterms:W3CDTF">2025-12-22T11:02:24Z</dcterms:modified>
</cp:coreProperties>
</file>